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63" r:id="rId4"/>
    <p:sldId id="257" r:id="rId5"/>
    <p:sldId id="278" r:id="rId6"/>
    <p:sldId id="260" r:id="rId7"/>
    <p:sldId id="279" r:id="rId8"/>
    <p:sldId id="277" r:id="rId9"/>
    <p:sldId id="269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5634-464E-4AFA-9257-27A27444485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E3BCE-6F64-47E9-871F-F034B8CBB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5634-464E-4AFA-9257-27A27444485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E3BCE-6F64-47E9-871F-F034B8CBB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5634-464E-4AFA-9257-27A27444485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E3BCE-6F64-47E9-871F-F034B8CBB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5634-464E-4AFA-9257-27A27444485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E3BCE-6F64-47E9-871F-F034B8CBB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5634-464E-4AFA-9257-27A27444485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E3BCE-6F64-47E9-871F-F034B8CBB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5634-464E-4AFA-9257-27A27444485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E3BCE-6F64-47E9-871F-F034B8CBB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5634-464E-4AFA-9257-27A27444485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E3BCE-6F64-47E9-871F-F034B8CBB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5634-464E-4AFA-9257-27A27444485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E3BCE-6F64-47E9-871F-F034B8CBB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5634-464E-4AFA-9257-27A27444485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E3BCE-6F64-47E9-871F-F034B8CBB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5634-464E-4AFA-9257-27A27444485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E3BCE-6F64-47E9-871F-F034B8CBBB4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5634-464E-4AFA-9257-27A274444854}" type="datetimeFigureOut">
              <a:rPr lang="ru-RU" smtClean="0"/>
              <a:t>15.01.2021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EE3BCE-6F64-47E9-871F-F034B8CBBB4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4EE3BCE-6F64-47E9-871F-F034B8CBBB4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8255634-464E-4AFA-9257-27A274444854}" type="datetimeFigureOut">
              <a:rPr lang="ru-RU" smtClean="0"/>
              <a:t>15.01.2021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6231" y="2132012"/>
            <a:ext cx="7543800" cy="25939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Фотоотчет о внутрифирменном повышении квалификации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941168"/>
            <a:ext cx="6461760" cy="1066800"/>
          </a:xfrm>
        </p:spPr>
        <p:txBody>
          <a:bodyPr/>
          <a:lstStyle/>
          <a:p>
            <a:r>
              <a:rPr lang="ru-RU" b="1" dirty="0" smtClean="0"/>
              <a:t>К Аналитической справке, </a:t>
            </a:r>
            <a:r>
              <a:rPr lang="ru-RU" b="1" dirty="0"/>
              <a:t>о результатах инновационной </a:t>
            </a:r>
            <a:r>
              <a:rPr lang="ru-RU" b="1" dirty="0" smtClean="0"/>
              <a:t>деятельности </a:t>
            </a:r>
            <a:r>
              <a:rPr lang="ru-RU" dirty="0" smtClean="0"/>
              <a:t>за </a:t>
            </a:r>
            <a:r>
              <a:rPr lang="ru-RU" dirty="0"/>
              <a:t>период с 01.01.2020 по 31.12.2020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16632"/>
            <a:ext cx="7272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/>
              <a:t>Государственное бюджетное учреждение дополнительного образования Дворец творчества детей и молодежи </a:t>
            </a:r>
            <a:endParaRPr lang="ru-RU" dirty="0" smtClean="0"/>
          </a:p>
          <a:p>
            <a:pPr algn="r"/>
            <a:r>
              <a:rPr lang="ru-RU" dirty="0" smtClean="0"/>
              <a:t>«</a:t>
            </a:r>
            <a:r>
              <a:rPr lang="ru-RU" dirty="0"/>
              <a:t>Молодежный творческий Форум Китеж плюс» Санкт-Петербурга</a:t>
            </a:r>
          </a:p>
        </p:txBody>
      </p:sp>
      <p:pic>
        <p:nvPicPr>
          <p:cNvPr id="5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73999" cy="96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8069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7" descr="D:\ресурсный\отчет полный\27.09.20 совещание по вторника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514" y="3077787"/>
            <a:ext cx="3279371" cy="184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378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Установочные семинары-погружения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ресурсный\отчет полный\06.04.20 Технология коллективного дел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8"/>
          <a:stretch/>
        </p:blipFill>
        <p:spPr bwMode="auto">
          <a:xfrm>
            <a:off x="451909" y="3884530"/>
            <a:ext cx="4215990" cy="253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ресурсный\отчет полный\06.04.20 Технология коллективного дела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884530"/>
            <a:ext cx="3600000" cy="253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ресурсный\отчет полный\15.10.20 Сочинение мастерской Про Китеж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0"/>
          <a:stretch/>
        </p:blipFill>
        <p:spPr bwMode="auto">
          <a:xfrm>
            <a:off x="4232136" y="1484784"/>
            <a:ext cx="3937886" cy="212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D:\ресурсный\отчет полный\27.09.20 совещание по вторникам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09" y="1484784"/>
            <a:ext cx="3775285" cy="212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0595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Мотивационный тренинг</a:t>
            </a:r>
            <a:endParaRPr lang="ru-RU" sz="3200" dirty="0"/>
          </a:p>
        </p:txBody>
      </p:sp>
      <p:pic>
        <p:nvPicPr>
          <p:cNvPr id="6" name="Picture 3" descr="D:\ресурсный\отчет полный\18.03.20 Курсы на торж по методике Бетяновой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47344"/>
            <a:ext cx="3217025" cy="241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ресурсный\отчет полный\15.10.20 Четверг, Сетевые курсы. Ведущая Думчева А. Г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652" y="1630532"/>
            <a:ext cx="3741337" cy="210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ресурсный\отчет полный\15.10.20 Четверг, Сетевые курсы.  Думчева А. Г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3744416" cy="210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ресурсный\отчет полный\29.09.20 пост встреча Реликвия (5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93096"/>
            <a:ext cx="3663696" cy="2060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568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7897688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Освоение педагогических  технологий. </a:t>
            </a:r>
            <a:br>
              <a:rPr lang="ru-RU" sz="3200" dirty="0" smtClean="0"/>
            </a:br>
            <a:r>
              <a:rPr lang="ru-RU" sz="3200" dirty="0" smtClean="0"/>
              <a:t>Работа в малых группах.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ресурсный\отчет полный\05.02.20 Репетиция ПМ Берестяная грамот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1"/>
          <a:stretch/>
        </p:blipFill>
        <p:spPr bwMode="auto">
          <a:xfrm>
            <a:off x="4597998" y="3702688"/>
            <a:ext cx="3475936" cy="249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ресурсный\отчет полный\12.02.20 Оучение ПМ Берестяная грамот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12"/>
          <a:stretch/>
        </p:blipFill>
        <p:spPr bwMode="auto">
          <a:xfrm>
            <a:off x="395536" y="1421581"/>
            <a:ext cx="3647872" cy="228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ресурсный\отчет полный\17.09.20 ПМ Добродетель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205" y="1421581"/>
            <a:ext cx="3765656" cy="211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:\ресурсный\отчет полный\17.09.20 ПМ Добродетель (3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58" y="4005064"/>
            <a:ext cx="3996733" cy="224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993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Освоение педагогических  технологий. </a:t>
            </a:r>
            <a:br>
              <a:rPr lang="ru-RU" sz="3200" dirty="0"/>
            </a:br>
            <a:r>
              <a:rPr lang="ru-RU" sz="3200" dirty="0"/>
              <a:t>Работа в малых группах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D:\ресурсный\отчет полный\06.10.20 Совещание ПО вторника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118" y="1586622"/>
            <a:ext cx="3382000" cy="190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ресурсный\отчет полный\hvV3Sy3p3g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82" y="1586622"/>
            <a:ext cx="3561263" cy="2003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D:\ресурсный\отчет полный\15.09.20 Совещание по вторникам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22" y="4472454"/>
            <a:ext cx="3521568" cy="198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ресурсный\отчет полный\30.09.20 Внутри организационное обучение по пятницам.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905" y="4293096"/>
            <a:ext cx="384042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190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Освоение педагогических  технологий. </a:t>
            </a:r>
            <a:br>
              <a:rPr lang="ru-RU" sz="2800" dirty="0"/>
            </a:br>
            <a:r>
              <a:rPr lang="ru-RU" sz="2800" dirty="0"/>
              <a:t>Работа в малых группах</a:t>
            </a:r>
            <a:endParaRPr lang="ru-RU" sz="3000" dirty="0"/>
          </a:p>
        </p:txBody>
      </p:sp>
      <p:pic>
        <p:nvPicPr>
          <p:cNvPr id="4098" name="Picture 2" descr="D:\ресурсный\отчет полный\09.10.20 Внутриорганизационное обучение. Технический отдел по пятницам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210" y="1772816"/>
            <a:ext cx="4023360" cy="226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ресурсный\отчет полный\25.09.20 Занятия по пятницам, технический отдел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658" y="1577973"/>
            <a:ext cx="3254484" cy="183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ресурсный\отчет полный\30.09.20 Внутри организационное обучение по пятницам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78" y="4458293"/>
            <a:ext cx="3255651" cy="183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ресурсный\отчет полный\30.09.20 Внутри организационное обучение по пятницам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417790"/>
            <a:ext cx="3327656" cy="1871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14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116632"/>
            <a:ext cx="8460938" cy="1143000"/>
          </a:xfrm>
        </p:spPr>
        <p:txBody>
          <a:bodyPr>
            <a:normAutofit/>
          </a:bodyPr>
          <a:lstStyle/>
          <a:p>
            <a:r>
              <a:rPr lang="ru-RU" sz="3200" dirty="0"/>
              <a:t>Педагогические мастерские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построения </a:t>
            </a:r>
            <a:r>
              <a:rPr lang="ru-RU" sz="3200" dirty="0"/>
              <a:t>знаний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ресурсный\отчет полный\19.03.20 Внутриорганизационные курсы. ПМ Компетенции не ясного будущего или фуролологиче(7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51057"/>
            <a:ext cx="3719880" cy="2789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D:\ресурсный\отчет полный\19.03.20 Внутриорганизационные курсы. ПМ Компетенции не ясного будущего или фуролологиче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24744"/>
            <a:ext cx="3621969" cy="271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D:\ресурсный\отчет полный\19.03.20 Внутриорганизационные курсы. ПМ Компетенции не ясного будущего или фуролологиче(5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356944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D:\ресурсный\отчет полный\19.03.20 Внутриорганизационные курсы. ПМ Компетенции не ясного будущего или фуролологиче(6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51056"/>
            <a:ext cx="3832684" cy="287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ресурсный\отчет полный\19.03.20 Внутриорганизационные курсы для педагогов и методистов (дети старше 13 лет) ПМ Компетенции неясного будущего или фуролологическая сессия в Китеже.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12976"/>
            <a:ext cx="2556016" cy="191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766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Педагогические мастерские </a:t>
            </a:r>
            <a:br>
              <a:rPr lang="ru-RU" sz="3200" dirty="0"/>
            </a:br>
            <a:r>
              <a:rPr lang="ru-RU" sz="3200" dirty="0"/>
              <a:t>построения знаний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8" name="Picture 4" descr="D:\ресурсный\отчет полный\ПМ Реликвия ХО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38390"/>
            <a:ext cx="3384376" cy="253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D:\ресурсный\отчет полный\ПМ Реликвия ХО(4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6"/>
          <a:stretch/>
        </p:blipFill>
        <p:spPr bwMode="auto">
          <a:xfrm>
            <a:off x="539552" y="4221087"/>
            <a:ext cx="3240360" cy="227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D:\ресурсный\отчет полный\29.08.20 Педсовет на школьной. ХЭ отдел. ПМ Реликвия (4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31897"/>
            <a:ext cx="3384376" cy="253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ресурсный\отчет полный\29.08.20 Педсовет на школьной. ХЭ отдел. ПМ Реликвия (3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221088"/>
            <a:ext cx="4041112" cy="227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494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31.01.20 районный семинар Партнерское сетевое взаимодействие в сфере технического </a:t>
            </a:r>
            <a:r>
              <a:rPr lang="ru-RU" sz="2000" dirty="0" err="1" smtClean="0"/>
              <a:t>творч</a:t>
            </a:r>
            <a:r>
              <a:rPr lang="ru-RU" sz="2000" dirty="0" smtClean="0"/>
              <a:t>.....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D:\ресурсный\отчет полный\31.01.20 районный семинар Партнерское сетевое взаимодействие в сфере технического творчеств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66" y="3095761"/>
            <a:ext cx="2460007" cy="1845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D:\ресурсный\отчет полный\31.01.20 районный семинар Партнерское сетевое взаимодействие в сфере технического творч....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2681896" cy="2011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D:\ресурсный\отчет полный\31.01.20 районный семинар Партнерское сетевое взаимодействие в сфере технического творч..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639" y="1268760"/>
            <a:ext cx="2681896" cy="2011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D:\ресурсный\отчет полный\31.01.20 районный семинар Партнерское сетевое взаимодействие в сфере технического творч..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799" y="3501108"/>
            <a:ext cx="2639493" cy="197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D:\ресурсный\отчет полный\31.01.20 районный семинар Партнерское сетевое взаимодействие в сфере технического творчества (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140" y="1284697"/>
            <a:ext cx="2471741" cy="1853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D:\ресурсный\отчет полный\31.01.20 районный семинар Партнерское сетевое взаимодействие в сфере технического творчества (3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15" y="4653136"/>
            <a:ext cx="2791397" cy="2093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D:\ресурсный\отчет полный\31.01.20 районный семинар Партнерское сетевое взаимодействие в сфере технического творчества (4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503" y="3392996"/>
            <a:ext cx="2927792" cy="219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55539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769</TotalTime>
  <Words>68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Соседство</vt:lpstr>
      <vt:lpstr>Фотоотчет о внутрифирменном повышении квалификации</vt:lpstr>
      <vt:lpstr>Установочные семинары-погружения</vt:lpstr>
      <vt:lpstr>Мотивационный тренинг</vt:lpstr>
      <vt:lpstr>Освоение педагогических  технологий.  Работа в малых группах.</vt:lpstr>
      <vt:lpstr>Освоение педагогических  технологий.  Работа в малых группах</vt:lpstr>
      <vt:lpstr>Освоение педагогических  технологий.  Работа в малых группах</vt:lpstr>
      <vt:lpstr>Педагогические мастерские  построения знаний</vt:lpstr>
      <vt:lpstr>Педагогические мастерские  построения знаний</vt:lpstr>
      <vt:lpstr>31.01.20 районный семинар Партнерское сетевое взаимодействие в сфере технического творч.....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Пашехонова</dc:creator>
  <cp:lastModifiedBy>Пашехонова</cp:lastModifiedBy>
  <cp:revision>18</cp:revision>
  <dcterms:created xsi:type="dcterms:W3CDTF">2021-01-12T11:45:21Z</dcterms:created>
  <dcterms:modified xsi:type="dcterms:W3CDTF">2021-01-15T09:42:06Z</dcterms:modified>
</cp:coreProperties>
</file>