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0F404-43A0-4AC4-BCC1-5288FE49E393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0EB7-FAD9-4BC5-B69F-2B3F67D5D8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896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0F404-43A0-4AC4-BCC1-5288FE49E393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0EB7-FAD9-4BC5-B69F-2B3F67D5D8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690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0F404-43A0-4AC4-BCC1-5288FE49E393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0EB7-FAD9-4BC5-B69F-2B3F67D5D8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416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0F404-43A0-4AC4-BCC1-5288FE49E393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0EB7-FAD9-4BC5-B69F-2B3F67D5D8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087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0F404-43A0-4AC4-BCC1-5288FE49E393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0EB7-FAD9-4BC5-B69F-2B3F67D5D8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645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0F404-43A0-4AC4-BCC1-5288FE49E393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0EB7-FAD9-4BC5-B69F-2B3F67D5D8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708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0F404-43A0-4AC4-BCC1-5288FE49E393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0EB7-FAD9-4BC5-B69F-2B3F67D5D8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383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0F404-43A0-4AC4-BCC1-5288FE49E393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0EB7-FAD9-4BC5-B69F-2B3F67D5D8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83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0F404-43A0-4AC4-BCC1-5288FE49E393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0EB7-FAD9-4BC5-B69F-2B3F67D5D8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238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0F404-43A0-4AC4-BCC1-5288FE49E393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0EB7-FAD9-4BC5-B69F-2B3F67D5D8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794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0F404-43A0-4AC4-BCC1-5288FE49E393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0EB7-FAD9-4BC5-B69F-2B3F67D5D8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032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0F404-43A0-4AC4-BCC1-5288FE49E393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10EB7-FAD9-4BC5-B69F-2B3F67D5D8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476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562708"/>
            <a:ext cx="9144000" cy="29472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Профессионально-педагогическая поддержка педагогов- участников инновационных практик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err="1" smtClean="0"/>
              <a:t>Думчева</a:t>
            </a:r>
            <a:r>
              <a:rPr lang="ru-RU" dirty="0" smtClean="0"/>
              <a:t> А.Г., </a:t>
            </a:r>
          </a:p>
          <a:p>
            <a:pPr algn="r"/>
            <a:r>
              <a:rPr lang="ru-RU" dirty="0" smtClean="0"/>
              <a:t>доцент кафедры психологии СПб АППО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127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2406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СОВРЕМЕННЫЙ МИР//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VUCA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43099" y="1590797"/>
            <a:ext cx="3663461" cy="325376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000" b="1" dirty="0" smtClean="0"/>
              <a:t>Volatility</a:t>
            </a:r>
            <a:endParaRPr lang="ru-RU" sz="4000" b="1" dirty="0" smtClean="0"/>
          </a:p>
          <a:p>
            <a:pPr algn="ctr"/>
            <a:r>
              <a:rPr lang="en-US" sz="4000" b="1" dirty="0" smtClean="0"/>
              <a:t>Uncertainty</a:t>
            </a:r>
          </a:p>
          <a:p>
            <a:pPr algn="ctr"/>
            <a:r>
              <a:rPr lang="en-US" sz="4000" b="1" dirty="0" smtClean="0"/>
              <a:t>Complexity</a:t>
            </a:r>
          </a:p>
          <a:p>
            <a:pPr algn="ctr"/>
            <a:r>
              <a:rPr lang="en-US" sz="4000" b="1" dirty="0" smtClean="0"/>
              <a:t>Ambiguity</a:t>
            </a:r>
          </a:p>
          <a:p>
            <a:endParaRPr lang="ru-RU" sz="4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90688"/>
            <a:ext cx="5181600" cy="3285758"/>
          </a:xfrm>
        </p:spPr>
        <p:txBody>
          <a:bodyPr>
            <a:normAutofit/>
          </a:bodyPr>
          <a:lstStyle/>
          <a:p>
            <a:r>
              <a:rPr lang="ru-RU" sz="4000" i="1" dirty="0" smtClean="0"/>
              <a:t>Изменчивость/ непостоянство</a:t>
            </a:r>
          </a:p>
          <a:p>
            <a:r>
              <a:rPr lang="ru-RU" sz="4000" i="1" dirty="0" smtClean="0"/>
              <a:t>Неопределенность</a:t>
            </a:r>
          </a:p>
          <a:p>
            <a:r>
              <a:rPr lang="ru-RU" sz="4000" i="1" dirty="0" smtClean="0"/>
              <a:t>Сложность </a:t>
            </a:r>
          </a:p>
          <a:p>
            <a:r>
              <a:rPr lang="ru-RU" sz="4000" i="1" dirty="0"/>
              <a:t>Н</a:t>
            </a:r>
            <a:r>
              <a:rPr lang="ru-RU" sz="4000" i="1" dirty="0" smtClean="0"/>
              <a:t>еоднозначность</a:t>
            </a:r>
            <a:endParaRPr lang="ru-RU" sz="4000" i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23492" y="5224342"/>
            <a:ext cx="5706208" cy="81768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БЫСТРО МЕНЯЮЩИЙСЯ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37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942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РЕБЕНОК – ВЫПУСКНИК В СОВРЕМЕННОМ МИРЕ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63870"/>
            <a:ext cx="10515600" cy="5213837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….,</a:t>
            </a:r>
          </a:p>
          <a:p>
            <a:pPr algn="ctr"/>
            <a: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комплексных проблем в ситуации неопределенности</a:t>
            </a:r>
          </a:p>
          <a:p>
            <a:pPr algn="ctr"/>
            <a:r>
              <a:rPr lang="ru-RU" sz="3600" b="1" dirty="0" smtClean="0"/>
              <a:t>Быть гибким в способах и устойчивым в ценностях</a:t>
            </a:r>
          </a:p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Способность генерировать новые способы деятельности под новые виды задач</a:t>
            </a:r>
          </a:p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Выстаивать систему отношений, взаимообразную для дела , для себя и партнеров</a:t>
            </a:r>
          </a:p>
          <a:p>
            <a:pPr algn="ctr"/>
            <a:r>
              <a:rPr lang="ru-RU" sz="3600" b="1" dirty="0" smtClean="0"/>
              <a:t>….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25524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529" y="2424142"/>
            <a:ext cx="2418617" cy="1813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64049"/>
            <a:ext cx="5413131" cy="88338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УЧИТЕЛЬ 21 ВЕКА…..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000" y="527234"/>
            <a:ext cx="3719147" cy="247943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4146" y="1091528"/>
            <a:ext cx="2095500" cy="2095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951" y="527234"/>
            <a:ext cx="3342617" cy="23867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3" y="37551"/>
            <a:ext cx="2255433" cy="1657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731" y="3558260"/>
            <a:ext cx="3561616" cy="2259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3" y="2084571"/>
            <a:ext cx="3260739" cy="22413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43" y="3899299"/>
            <a:ext cx="2122742" cy="23170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3" y="4166426"/>
            <a:ext cx="2583417" cy="249213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451" y="4519642"/>
            <a:ext cx="3211411" cy="21772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2051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991" y="365125"/>
            <a:ext cx="11324493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СЕГМЕНТ ПЕДАГОГИЧЕСКОЙ ОТВЕТСТВЕННОСТИ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448" y="2039816"/>
            <a:ext cx="4913029" cy="36759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7102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ФАКТОРЫ ПРОФЕССИОНАЛЬНОГО РОСТА В УСЛОВИЯХ ИННОВАЦИОННОЙ ДЕЯТЕЛЬНОСТИ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ЗНАНИЯ о новых знаниях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УМЕНИЯ, компетенции, необходимые для решения новых проблем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АКТИВНОСТЬ, инициативность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ОСОЗНАННОСТЬ, рефлексивность, </a:t>
            </a:r>
            <a:r>
              <a:rPr lang="ru-RU" dirty="0" err="1" smtClean="0"/>
              <a:t>саморегуляция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626578" y="4765431"/>
            <a:ext cx="76053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Задача: </a:t>
            </a:r>
            <a:r>
              <a:rPr lang="ru-RU" sz="2400" i="1" dirty="0" smtClean="0"/>
              <a:t>мотивировать и вырастить педагогов, вступивших в процесс инновационной деятельности, создавая группы профессионально-педагогической поддержки (</a:t>
            </a:r>
            <a:r>
              <a:rPr lang="ru-RU" sz="2400" i="1" dirty="0" err="1" smtClean="0"/>
              <a:t>супервизии</a:t>
            </a:r>
            <a:r>
              <a:rPr lang="ru-RU" sz="2400" i="1" dirty="0" smtClean="0"/>
              <a:t>)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39837703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128</Words>
  <Application>Microsoft Office PowerPoint</Application>
  <PresentationFormat>Широкоэкранный</PresentationFormat>
  <Paragraphs>28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Профессионально-педагогическая поддержка педагогов- участников инновационных практик</vt:lpstr>
      <vt:lpstr>СОВРЕМЕННЫЙ МИР// VUCA</vt:lpstr>
      <vt:lpstr>РЕБЕНОК – ВЫПУСКНИК В СОВРЕМЕННОМ МИРЕ</vt:lpstr>
      <vt:lpstr>УЧИТЕЛЬ 21 ВЕКА…..</vt:lpstr>
      <vt:lpstr>СЕГМЕНТ ПЕДАГОГИЧЕСКОЙ ОТВЕТСТВЕННОСТИ</vt:lpstr>
      <vt:lpstr>ФАКТОРЫ ПРОФЕССИОНАЛЬНОГО РОСТА В УСЛОВИЯХ ИННОВАЦИОННОЙ ДЕЯТЕЛЬНОСТИ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dumchalla@mail.ru</dc:creator>
  <cp:lastModifiedBy>Master</cp:lastModifiedBy>
  <cp:revision>18</cp:revision>
  <dcterms:created xsi:type="dcterms:W3CDTF">2019-12-17T18:47:03Z</dcterms:created>
  <dcterms:modified xsi:type="dcterms:W3CDTF">2019-12-23T20:36:37Z</dcterms:modified>
</cp:coreProperties>
</file>